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44"/>
    <p:restoredTop sz="94460"/>
  </p:normalViewPr>
  <p:slideViewPr>
    <p:cSldViewPr snapToGrid="0" snapToObjects="1">
      <p:cViewPr varScale="1">
        <p:scale>
          <a:sx n="204" d="100"/>
          <a:sy n="204" d="100"/>
        </p:scale>
        <p:origin x="13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84</Words>
  <Application>Microsoft Macintosh PowerPoint</Application>
  <PresentationFormat>Widescreen</PresentationFormat>
  <Paragraphs>48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Dominick Baier</dc:creator>
  <cp:lastModifiedBy>Dominick Baier</cp:lastModifiedBy>
  <cp:revision>13</cp:revision>
  <dcterms:created xsi:type="dcterms:W3CDTF">2017-03-19T13:27:53Z</dcterms:created>
  <dcterms:modified xsi:type="dcterms:W3CDTF">2017-11-26T09:45:49Z</dcterms:modified>
</cp:coreProperties>
</file>